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80" r:id="rId5"/>
    <p:sldId id="256" r:id="rId6"/>
    <p:sldId id="279" r:id="rId7"/>
    <p:sldId id="258" r:id="rId8"/>
    <p:sldId id="281" r:id="rId9"/>
    <p:sldId id="282" r:id="rId10"/>
    <p:sldId id="283" r:id="rId11"/>
    <p:sldId id="284" r:id="rId12"/>
    <p:sldId id="28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5" autoAdjust="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/>
    </p:cSldViewPr>
  </p:slideViewPr>
  <p:outlineViewPr>
    <p:cViewPr>
      <p:scale>
        <a:sx n="33" d="100"/>
        <a:sy n="33" d="100"/>
      </p:scale>
      <p:origin x="0" y="-7421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386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B61F67-4219-82BD-D357-355AA7591C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4FE2BF-AD88-9811-C6DD-79DABAC559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DDA53-17BB-4810-91A8-94FE944ADC38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8F7338-476F-59A1-B752-865882DA12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9C2ED2-F5D9-8398-9B1F-9E1D760B07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BCF56-022D-4E84-9600-36794E4DE2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505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08D30-F807-4561-A81E-6E077448AA00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2C05A-7A07-4286-AA18-B883C0AF9A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18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07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85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28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645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503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69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851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545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27CAC6E-6513-EFEF-80DD-DC09D9C4B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15939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9D0D1EA-36A7-6453-1FD4-3D8EDB9E3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898"/>
          <a:stretch/>
        </p:blipFill>
        <p:spPr>
          <a:xfrm>
            <a:off x="0" y="2536372"/>
            <a:ext cx="2197076" cy="371747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56C6AF7-C52F-0661-9756-4ACF5F53D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98171" y="691024"/>
            <a:ext cx="8795658" cy="5475954"/>
            <a:chOff x="1698171" y="691024"/>
            <a:chExt cx="8795658" cy="547595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8E9A7E9-8102-96E8-3AFE-500CB362A1DC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8795658" cy="5475954"/>
              <a:chOff x="1466850" y="380320"/>
              <a:chExt cx="9258300" cy="576398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53ECDAF-8D46-3B38-8636-403A9D6E1AE5}"/>
                  </a:ext>
                </a:extLst>
              </p:cNvPr>
              <p:cNvSpPr/>
              <p:nvPr userDrawn="1"/>
            </p:nvSpPr>
            <p:spPr>
              <a:xfrm>
                <a:off x="1466850" y="875620"/>
                <a:ext cx="9258300" cy="526868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F9042C5-541D-EACD-1550-73F521EE58CE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9258300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316982B-45E5-11C7-13E9-FFB7118F3739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BAEAE856-A4AE-737F-5F25-C2D45CCF9350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869E9B6-7A5C-6135-A347-B48DCD6D4E3A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4D07301-3180-6D7F-A1D1-2011E615007D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39686" y="1209643"/>
            <a:ext cx="8508273" cy="4968000"/>
          </a:xfrm>
        </p:spPr>
        <p:txBody>
          <a:bodyPr anchor="ctr">
            <a:no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34992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phic 45">
            <a:extLst>
              <a:ext uri="{FF2B5EF4-FFF2-40B4-BE49-F238E27FC236}">
                <a16:creationId xmlns:a16="http://schemas.microsoft.com/office/drawing/2014/main" id="{FFDE191C-52DF-6A6D-EC88-18A052FFB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7716"/>
          <a:stretch/>
        </p:blipFill>
        <p:spPr>
          <a:xfrm rot="16200000">
            <a:off x="9722190" y="160175"/>
            <a:ext cx="2394401" cy="254522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6D30DCAC-B495-853F-9921-FBA390186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0620" y="2616531"/>
            <a:ext cx="2394401" cy="4086444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CB78A71-D8F9-12A2-1D4E-A2C2E4E15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594100" y="380999"/>
            <a:ext cx="4972050" cy="5475954"/>
            <a:chOff x="1698171" y="691024"/>
            <a:chExt cx="4972050" cy="547595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1FCBAB4-0CBD-A738-A058-100C35A0BDF1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4972050" cy="5475954"/>
              <a:chOff x="1466850" y="380320"/>
              <a:chExt cx="5233574" cy="5763985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67098CE-4555-2BEE-5226-2E2F9EE1D5BB}"/>
                  </a:ext>
                </a:extLst>
              </p:cNvPr>
              <p:cNvSpPr/>
              <p:nvPr userDrawn="1"/>
            </p:nvSpPr>
            <p:spPr>
              <a:xfrm>
                <a:off x="1466850" y="875620"/>
                <a:ext cx="5233574" cy="526868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A0CBAEB-0BE9-F75E-CB8D-A411C52E889A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5233574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EDFCBD7-3731-A5D1-BB82-218531D6BA6E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A6D4634-51B3-BE70-0479-199D811D75F3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2B1D16B-1A18-4890-4596-F24DD1C0BA94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98E60AF-0ABD-505A-4D5D-18B025CCA331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A048DF11-5712-A1DF-9E33-2C705AF54B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7068" y="851547"/>
            <a:ext cx="4275364" cy="19796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FC08F1C-3206-A42D-3BCD-F04FBA7839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47886" y="2831182"/>
            <a:ext cx="4275364" cy="2660213"/>
          </a:xfrm>
        </p:spPr>
        <p:txBody>
          <a:bodyPr tIns="0" bIns="0"/>
          <a:lstStyle>
            <a:lvl1pPr>
              <a:lnSpc>
                <a:spcPct val="150000"/>
              </a:lnSpc>
              <a:defRPr sz="1800"/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600"/>
            </a:lvl3pPr>
            <a:lvl4pPr>
              <a:lnSpc>
                <a:spcPct val="150000"/>
              </a:lnSpc>
              <a:defRPr sz="14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671B5C-5A86-C6A6-2913-1F73F100E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42D9D8C-0E11-E268-D458-EC3BC4FD2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ate Placeholder 3">
            <a:extLst>
              <a:ext uri="{FF2B5EF4-FFF2-40B4-BE49-F238E27FC236}">
                <a16:creationId xmlns:a16="http://schemas.microsoft.com/office/drawing/2014/main" id="{8E4CD02A-FF2F-864A-138B-368FE9BFD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5B0F505A-EE51-9D7A-42EA-2CD2CD432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B4905353-8D75-B3E2-2489-1D6907755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4DBFD95C-0912-3222-EECA-8F84031BC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50" name="Slide Number Placeholder 5">
            <a:extLst>
              <a:ext uri="{FF2B5EF4-FFF2-40B4-BE49-F238E27FC236}">
                <a16:creationId xmlns:a16="http://schemas.microsoft.com/office/drawing/2014/main" id="{7F30B651-FA38-151D-A122-6186F222CA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343855C-EC70-E12C-3368-415B1AC40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29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B9D92F9-7505-2024-1DF6-10DB1241A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898"/>
          <a:stretch/>
        </p:blipFill>
        <p:spPr>
          <a:xfrm>
            <a:off x="0" y="1448221"/>
            <a:ext cx="2197076" cy="371747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296A0E-AA2F-B543-BCEA-D30C665A2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999" y="851548"/>
            <a:ext cx="6687981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4E35C9-2754-CF70-29E7-27AC12CE4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999" y="380999"/>
            <a:ext cx="6687981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AAB6D3-CF07-3A44-F37A-9DEF7B82B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22515" y="505268"/>
            <a:ext cx="810985" cy="212272"/>
            <a:chOff x="1883229" y="800099"/>
            <a:chExt cx="810985" cy="21227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6E4DBAB-D882-5741-A690-F28CB547E059}"/>
                </a:ext>
              </a:extLst>
            </p:cNvPr>
            <p:cNvSpPr/>
            <p:nvPr userDrawn="1"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9414570-C554-43C4-DF59-67790E6DBEB8}"/>
                </a:ext>
              </a:extLst>
            </p:cNvPr>
            <p:cNvSpPr/>
            <p:nvPr userDrawn="1"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9EC5277-EFEF-467F-A8E8-3AB6A62F3A00}"/>
                </a:ext>
              </a:extLst>
            </p:cNvPr>
            <p:cNvSpPr/>
            <p:nvPr userDrawn="1"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784" y="1059463"/>
            <a:ext cx="6008915" cy="4431932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037F58E-633A-20EC-118A-2A3039E20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940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3E7202-D4FD-97A5-44A7-EC8436DA2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932" y="851548"/>
            <a:ext cx="4353117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80E844-DC94-8DC4-9D32-BFCC78887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932" y="380999"/>
            <a:ext cx="4353117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0C8A32-35EB-644B-4A78-F0837BB8C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595447" y="505268"/>
            <a:ext cx="810985" cy="212272"/>
            <a:chOff x="1883229" y="800099"/>
            <a:chExt cx="810985" cy="21227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D61DD85-A825-A396-2A30-039913643826}"/>
                </a:ext>
              </a:extLst>
            </p:cNvPr>
            <p:cNvSpPr/>
            <p:nvPr userDrawn="1"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E29ECB8-2561-5C06-11F4-9DAB13E88AF9}"/>
                </a:ext>
              </a:extLst>
            </p:cNvPr>
            <p:cNvSpPr/>
            <p:nvPr userDrawn="1"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AE27364-A704-A922-E89E-C44E9040E1E4}"/>
                </a:ext>
              </a:extLst>
            </p:cNvPr>
            <p:cNvSpPr/>
            <p:nvPr userDrawn="1"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E5704C24-F4AD-72DA-159C-32CBFB1AFD4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81871" y="881363"/>
            <a:ext cx="4297680" cy="4937760"/>
          </a:xfr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8B87FB-2727-2ED0-7E72-76E55BE45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C4F77E-C259-1702-5FF7-B1EF4F060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E4EF1CA-0713-F725-CD7A-054E121433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7C27500-80A5-ACE3-E5FE-30B63950C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6256C1F-A548-F457-2753-E96A83E5E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97F79C1-FB83-AC51-70F8-8E7305F7C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BDD93F0-5136-93CB-0125-942AA6382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E7A212-2920-1971-09FB-8F2CF4512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4806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B9D92F9-7505-2024-1DF6-10DB1241A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898"/>
          <a:stretch/>
        </p:blipFill>
        <p:spPr>
          <a:xfrm>
            <a:off x="0" y="1448221"/>
            <a:ext cx="2197076" cy="371747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296A0E-AA2F-B543-BCEA-D30C665A2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999" y="851548"/>
            <a:ext cx="6687981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4E35C9-2754-CF70-29E7-27AC12CE4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999" y="380999"/>
            <a:ext cx="6687981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AAB6D3-CF07-3A44-F37A-9DEF7B82B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22515" y="505268"/>
            <a:ext cx="810985" cy="212272"/>
            <a:chOff x="1883229" y="800099"/>
            <a:chExt cx="810985" cy="21227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6E4DBAB-D882-5741-A690-F28CB547E059}"/>
                </a:ext>
              </a:extLst>
            </p:cNvPr>
            <p:cNvSpPr/>
            <p:nvPr userDrawn="1"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9414570-C554-43C4-DF59-67790E6DBEB8}"/>
                </a:ext>
              </a:extLst>
            </p:cNvPr>
            <p:cNvSpPr/>
            <p:nvPr userDrawn="1"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9EC5277-EFEF-467F-A8E8-3AB6A62F3A00}"/>
                </a:ext>
              </a:extLst>
            </p:cNvPr>
            <p:cNvSpPr/>
            <p:nvPr userDrawn="1"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44" y="841808"/>
            <a:ext cx="6712153" cy="4012867"/>
          </a:xfrm>
        </p:spPr>
        <p:txBody>
          <a:bodyPr anchor="ctr"/>
          <a:lstStyle>
            <a:lvl1pPr algn="ctr">
              <a:defRPr sz="5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63774F2-22B6-2050-1FA9-905E2B2B5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0532" y="4854677"/>
            <a:ext cx="6008915" cy="6529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406CD66-4AAA-6429-2E99-B4514373C2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4784" y="4854677"/>
            <a:ext cx="6008915" cy="652923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037F58E-633A-20EC-118A-2A3039E20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940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3E7202-D4FD-97A5-44A7-EC8436DA2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932" y="851548"/>
            <a:ext cx="4353117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80E844-DC94-8DC4-9D32-BFCC78887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932" y="380999"/>
            <a:ext cx="4353117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0C8A32-35EB-644B-4A78-F0837BB8C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595447" y="505268"/>
            <a:ext cx="810985" cy="212272"/>
            <a:chOff x="1883229" y="800099"/>
            <a:chExt cx="810985" cy="21227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D61DD85-A825-A396-2A30-039913643826}"/>
                </a:ext>
              </a:extLst>
            </p:cNvPr>
            <p:cNvSpPr/>
            <p:nvPr userDrawn="1"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E29ECB8-2561-5C06-11F4-9DAB13E88AF9}"/>
                </a:ext>
              </a:extLst>
            </p:cNvPr>
            <p:cNvSpPr/>
            <p:nvPr userDrawn="1"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AE27364-A704-A922-E89E-C44E9040E1E4}"/>
                </a:ext>
              </a:extLst>
            </p:cNvPr>
            <p:cNvSpPr/>
            <p:nvPr userDrawn="1"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E5704C24-F4AD-72DA-159C-32CBFB1AFD4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66631" y="859509"/>
            <a:ext cx="4324485" cy="4983480"/>
          </a:xfr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9CD2F2-6C1D-5B8C-C5CF-40222BAE8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16551A-8E0E-2E51-2D2F-BD765A674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612F406-221C-DFC9-5B2E-A6B4A06FF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08FB81D-7980-C91F-E68F-CA152DB4A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790F93D-BC22-F46A-6921-211237434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BA151EE-A96C-A1AB-6996-3FF8F8AFA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0FBE0826-C479-F9B2-BE8C-B31F4CD98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2278FC6-6AA7-8092-6593-326853123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3922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41A884-237A-64B6-32E7-217992605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A79ADB4-793B-694B-0F44-63AED5A3B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30572"/>
            <a:ext cx="10907016" cy="1162882"/>
          </a:xfrm>
        </p:spPr>
        <p:txBody>
          <a:bodyPr tIns="182880"/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D911D6-AEFE-1CA4-D41D-B9157575E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350" y="1917700"/>
            <a:ext cx="10907016" cy="3340099"/>
          </a:xfrm>
        </p:spPr>
        <p:txBody>
          <a:bodyPr/>
          <a:lstStyle>
            <a:lvl1pPr marL="2857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1pPr>
            <a:lvl2pPr marL="7429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2pPr>
            <a:lvl3pPr marL="12001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3pPr>
            <a:lvl4pPr marL="16573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4pPr>
            <a:lvl5pPr marL="21145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4C63F8-081B-3D1E-1EC2-A59B7627A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B6F8D9-3C25-DDB8-6C45-D06BF5D83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A069417-406B-7583-F175-EE9B3830EE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DDC80A3-1127-C309-CCCF-459D4B36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7D4C341-6443-CB24-41AE-09E84AA6E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53FCF92-6C55-D212-BCA4-51709D62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5EF7369-613A-D7D3-3478-17904CF31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B5CA49-A7D8-662B-28C7-95B7B7AD4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5993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27CAC6E-6513-EFEF-80DD-DC09D9C4B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15939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9D0D1EA-36A7-6453-1FD4-3D8EDB9E3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898"/>
          <a:stretch/>
        </p:blipFill>
        <p:spPr>
          <a:xfrm>
            <a:off x="0" y="2536372"/>
            <a:ext cx="2197076" cy="371747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56C6AF7-C52F-0661-9756-4ACF5F53D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98171" y="691024"/>
            <a:ext cx="8795658" cy="5475954"/>
            <a:chOff x="1698171" y="691024"/>
            <a:chExt cx="8795658" cy="547595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8E9A7E9-8102-96E8-3AFE-500CB362A1DC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8795658" cy="5475954"/>
              <a:chOff x="1466850" y="380320"/>
              <a:chExt cx="9258300" cy="576398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53ECDAF-8D46-3B38-8636-403A9D6E1AE5}"/>
                  </a:ext>
                </a:extLst>
              </p:cNvPr>
              <p:cNvSpPr/>
              <p:nvPr userDrawn="1"/>
            </p:nvSpPr>
            <p:spPr>
              <a:xfrm>
                <a:off x="1466850" y="875620"/>
                <a:ext cx="9258300" cy="526868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F9042C5-541D-EACD-1550-73F521EE58CE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9258300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316982B-45E5-11C7-13E9-FFB7118F3739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BAEAE856-A4AE-737F-5F25-C2D45CCF9350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869E9B6-7A5C-6135-A347-B48DCD6D4E3A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4D07301-3180-6D7F-A1D1-2011E615007D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6326" y="1224098"/>
            <a:ext cx="8939349" cy="3717472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B0A1C84-853A-628A-A9BA-CA6C9B1A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460173" y="5017288"/>
            <a:ext cx="7271656" cy="65292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0171" y="5017288"/>
            <a:ext cx="7271657" cy="652923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2D7010-7DD7-3796-25B0-887F020F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E720C36-0F8D-D8C0-9900-9ABBBFF54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33416" y="1933575"/>
            <a:ext cx="5312664" cy="3661683"/>
          </a:xfrm>
          <a:prstGeom prst="roundRect">
            <a:avLst>
              <a:gd name="adj" fmla="val 9932"/>
            </a:avLst>
          </a:prstGeom>
          <a:solidFill>
            <a:schemeClr val="accent6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A4DA47-F1FE-347F-D205-7E5F76A50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350" y="1933575"/>
            <a:ext cx="5314950" cy="3661683"/>
          </a:xfrm>
          <a:prstGeom prst="roundRect">
            <a:avLst>
              <a:gd name="adj" fmla="val 9932"/>
            </a:avLst>
          </a:prstGeom>
          <a:solidFill>
            <a:schemeClr val="accent5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B85A72-D42C-6248-9886-01A284D0AE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76292"/>
            <a:ext cx="10907016" cy="922516"/>
          </a:xfrm>
        </p:spPr>
        <p:txBody>
          <a:bodyPr tIns="182880"/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C8E618-75F9-458D-3A62-1F2682AD9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417590-A410-1B88-C23B-74EA0E7EA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0C0BEF1-6AFB-D9F2-2B8C-DF15558CAB57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88999" y="2343150"/>
            <a:ext cx="4873446" cy="2994868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1000"/>
              </a:spcBef>
              <a:buNone/>
              <a:defRPr sz="1800"/>
            </a:lvl1pPr>
            <a:lvl2pPr marL="228600">
              <a:lnSpc>
                <a:spcPts val="1900"/>
              </a:lnSpc>
              <a:spcBef>
                <a:spcPts val="1000"/>
              </a:spcBef>
              <a:defRPr sz="1800"/>
            </a:lvl2pPr>
            <a:lvl3pPr marL="685800">
              <a:lnSpc>
                <a:spcPts val="1900"/>
              </a:lnSpc>
              <a:spcBef>
                <a:spcPts val="1000"/>
              </a:spcBef>
              <a:defRPr sz="1800"/>
            </a:lvl3pPr>
            <a:lvl4pPr marL="1143000">
              <a:lnSpc>
                <a:spcPts val="1900"/>
              </a:lnSpc>
              <a:spcBef>
                <a:spcPts val="1000"/>
              </a:spcBef>
              <a:defRPr sz="1800"/>
            </a:lvl4pPr>
            <a:lvl5pPr marL="1600200">
              <a:lnSpc>
                <a:spcPts val="1900"/>
              </a:lnSpc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9B32CC6-748C-4CAB-2EAB-F498EBD8B32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496321" y="2343150"/>
            <a:ext cx="4873446" cy="299085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1000"/>
              </a:spcBef>
              <a:buNone/>
              <a:defRPr sz="1800"/>
            </a:lvl1pPr>
            <a:lvl2pPr marL="228600">
              <a:lnSpc>
                <a:spcPts val="1900"/>
              </a:lnSpc>
              <a:spcBef>
                <a:spcPts val="1000"/>
              </a:spcBef>
              <a:defRPr sz="1800"/>
            </a:lvl2pPr>
            <a:lvl3pPr marL="685800">
              <a:lnSpc>
                <a:spcPts val="1900"/>
              </a:lnSpc>
              <a:spcBef>
                <a:spcPts val="1000"/>
              </a:spcBef>
              <a:defRPr sz="1800"/>
            </a:lvl3pPr>
            <a:lvl4pPr marL="1143000">
              <a:lnSpc>
                <a:spcPts val="1900"/>
              </a:lnSpc>
              <a:spcBef>
                <a:spcPts val="1000"/>
              </a:spcBef>
              <a:defRPr sz="1800"/>
            </a:lvl4pPr>
            <a:lvl5pPr marL="1600200">
              <a:lnSpc>
                <a:spcPts val="1900"/>
              </a:lnSpc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5B39729-974D-AA19-321C-259F9E677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0225ACC-FFD9-6B8F-F487-1D67910EA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61D0E68D-DD6F-159D-E995-52C3D7D5E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B0E3525-56EE-84A4-2487-4BBC37B43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3F9CA93E-AA01-748E-065E-20F3E1A1A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43D476-B609-7D5A-A9DF-7D73B31B1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0898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2D7010-7DD7-3796-25B0-887F020F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E720C36-0F8D-D8C0-9900-9ABBBFF54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24824" y="1933575"/>
            <a:ext cx="3421255" cy="3661683"/>
          </a:xfrm>
          <a:prstGeom prst="roundRect">
            <a:avLst>
              <a:gd name="adj" fmla="val 9932"/>
            </a:avLst>
          </a:prstGeom>
          <a:solidFill>
            <a:schemeClr val="accent6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A4DA47-F1FE-347F-D205-7E5F76A50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349" y="1933575"/>
            <a:ext cx="7174103" cy="3661683"/>
          </a:xfrm>
          <a:prstGeom prst="roundRect">
            <a:avLst>
              <a:gd name="adj" fmla="val 9932"/>
            </a:avLst>
          </a:prstGeom>
          <a:solidFill>
            <a:schemeClr val="accent3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8533775-BAF7-CC9D-D6AD-AD60D3BA94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76292"/>
            <a:ext cx="10907016" cy="922516"/>
          </a:xfrm>
        </p:spPr>
        <p:txBody>
          <a:bodyPr tIns="182880"/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88998" y="2343150"/>
            <a:ext cx="6762631" cy="2994868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1000"/>
              </a:spcBef>
              <a:buNone/>
              <a:defRPr sz="1800"/>
            </a:lvl1pPr>
            <a:lvl2pPr marL="228600">
              <a:lnSpc>
                <a:spcPts val="1900"/>
              </a:lnSpc>
              <a:spcBef>
                <a:spcPts val="1000"/>
              </a:spcBef>
              <a:defRPr sz="1800"/>
            </a:lvl2pPr>
            <a:lvl3pPr marL="685800">
              <a:lnSpc>
                <a:spcPts val="1900"/>
              </a:lnSpc>
              <a:spcBef>
                <a:spcPts val="1000"/>
              </a:spcBef>
              <a:defRPr sz="1800"/>
            </a:lvl3pPr>
            <a:lvl4pPr marL="1143000">
              <a:lnSpc>
                <a:spcPts val="1900"/>
              </a:lnSpc>
              <a:spcBef>
                <a:spcPts val="1000"/>
              </a:spcBef>
              <a:defRPr sz="1800"/>
            </a:lvl4pPr>
            <a:lvl5pPr marL="1600200">
              <a:lnSpc>
                <a:spcPts val="1900"/>
              </a:lnSpc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EF67B58-AA53-B48D-DD97-72B3116B22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96275" y="2343150"/>
            <a:ext cx="3062967" cy="2990850"/>
          </a:xfrm>
        </p:spPr>
        <p:txBody>
          <a:bodyPr/>
          <a:lstStyle>
            <a:lvl1pPr>
              <a:lnSpc>
                <a:spcPts val="1900"/>
              </a:lnSpc>
              <a:defRPr sz="1800"/>
            </a:lvl1pPr>
            <a:lvl2pPr>
              <a:lnSpc>
                <a:spcPts val="1900"/>
              </a:lnSpc>
              <a:defRPr sz="1800"/>
            </a:lvl2pPr>
            <a:lvl3pPr>
              <a:lnSpc>
                <a:spcPts val="1900"/>
              </a:lnSpc>
              <a:defRPr sz="1800"/>
            </a:lvl3pPr>
            <a:lvl4pPr>
              <a:lnSpc>
                <a:spcPts val="1900"/>
              </a:lnSpc>
              <a:defRPr sz="1800"/>
            </a:lvl4pPr>
            <a:lvl5pPr>
              <a:lnSpc>
                <a:spcPts val="19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94BBE0-379D-0165-CAC7-1F8B11D7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202F7C8-DEF9-7613-2C2E-1BE67CDD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160EE65A-711D-F38D-9188-D4EAE0031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28D3B9C-A39A-B7F4-9EF1-8DACD6392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025BC426-76D2-E6A7-7ACC-B430676DC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BEC2F84A-080B-721D-C47A-BA27BCE90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AEAD915F-02B9-E376-AEE8-C9188A70E1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91E374-28A1-DAB0-74F1-E14DD4733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3546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41A884-237A-64B6-32E7-217992605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245F31-81CB-7608-A735-BE1B508EC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49" y="403224"/>
            <a:ext cx="5946389" cy="22195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D911D6-AEFE-1CA4-D41D-B9157575E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349" y="2884714"/>
            <a:ext cx="5946389" cy="1997530"/>
          </a:xfrm>
        </p:spPr>
        <p:txBody>
          <a:bodyPr/>
          <a:lstStyle>
            <a:lvl1pPr marL="2857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1pPr>
            <a:lvl2pPr marL="7429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2pPr>
            <a:lvl3pPr marL="12001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3pPr>
            <a:lvl4pPr marL="16573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4pPr>
            <a:lvl5pPr marL="21145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D8C8DC-9BBB-5079-F2BB-7AFCEF6C3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57061" y="1320978"/>
            <a:ext cx="3550424" cy="3561705"/>
            <a:chOff x="1698171" y="691024"/>
            <a:chExt cx="3550424" cy="356170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8853234-6427-C6E9-934B-8E3D20680399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3550424" cy="3561705"/>
              <a:chOff x="1466850" y="380319"/>
              <a:chExt cx="3737172" cy="3749048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4A333EF-A4E5-C14C-30ED-1D0431BF42BD}"/>
                  </a:ext>
                </a:extLst>
              </p:cNvPr>
              <p:cNvSpPr/>
              <p:nvPr userDrawn="1"/>
            </p:nvSpPr>
            <p:spPr>
              <a:xfrm>
                <a:off x="1466850" y="875621"/>
                <a:ext cx="3737172" cy="325374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7DA7D0A-FCD9-8D61-7756-4D154DAE693F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3737172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AAD6121-8E16-380C-3CEE-AA15587ABCCA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FB5606C5-9513-E7A1-2E78-26147F563805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7FCFA69-6517-C9E2-41E5-851F0B39E300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1DB0373-9CE8-0C17-DC5D-A761A9680A74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208C6DE-C3F7-D9D8-5020-CC917762A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D6D2E6-00C3-DFC4-E3CC-F7667A4CF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A1250816-70E6-472B-5427-B70F06897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843018F2-43DC-265A-AC49-91D41C8BF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42402DB9-1860-2811-AF1D-2D4273F21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2D499E7-F68F-77A3-7384-16F7358B1F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77033" y="1809865"/>
            <a:ext cx="3520440" cy="3063240"/>
          </a:xfrm>
          <a:ln w="38100">
            <a:noFill/>
          </a:ln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215DAD2-571F-6D7B-15E5-224268BDE2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E724EE9-07D6-911A-3D7F-82EBAF560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6DE1CF9C-D85F-CED5-1FFF-902538AAD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6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B8722D0A-E5E5-85E8-8A98-85D9705F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0999" y="380999"/>
            <a:ext cx="11430000" cy="1643137"/>
            <a:chOff x="1698170" y="691024"/>
            <a:chExt cx="11430000" cy="164313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6302B80-DDF6-B2B7-6559-5B19EDC98763}"/>
                </a:ext>
              </a:extLst>
            </p:cNvPr>
            <p:cNvGrpSpPr/>
            <p:nvPr userDrawn="1"/>
          </p:nvGrpSpPr>
          <p:grpSpPr>
            <a:xfrm>
              <a:off x="1698170" y="691024"/>
              <a:ext cx="11430000" cy="1643137"/>
              <a:chOff x="1466849" y="380320"/>
              <a:chExt cx="12031205" cy="1729565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CCE774-3C05-A473-EC2B-CC0477DD95B7}"/>
                  </a:ext>
                </a:extLst>
              </p:cNvPr>
              <p:cNvSpPr/>
              <p:nvPr userDrawn="1"/>
            </p:nvSpPr>
            <p:spPr>
              <a:xfrm>
                <a:off x="1466849" y="875621"/>
                <a:ext cx="12031204" cy="123426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2119DFF-8596-5767-9E16-1F5D2A0890B0}"/>
                  </a:ext>
                </a:extLst>
              </p:cNvPr>
              <p:cNvSpPr/>
              <p:nvPr userDrawn="1"/>
            </p:nvSpPr>
            <p:spPr>
              <a:xfrm>
                <a:off x="1466849" y="380320"/>
                <a:ext cx="12031205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6202FE4-E23F-5D9F-6685-2591771D5E07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1CC1965-068E-9CDB-3C77-0B37519DC63E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5490BAC-795F-B586-F7A7-4DFB64162F77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93C3DAB-2ED3-29C3-4C46-70C1FE5C77D0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23D7900-A764-0B16-7BED-F9EBD836A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0999" y="2252872"/>
            <a:ext cx="11429999" cy="3635330"/>
            <a:chOff x="1698170" y="691024"/>
            <a:chExt cx="11429999" cy="363533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0DAD512-E415-2CBA-7F91-C6B058A5ADBD}"/>
                </a:ext>
              </a:extLst>
            </p:cNvPr>
            <p:cNvGrpSpPr/>
            <p:nvPr userDrawn="1"/>
          </p:nvGrpSpPr>
          <p:grpSpPr>
            <a:xfrm>
              <a:off x="1698170" y="691024"/>
              <a:ext cx="11429999" cy="3635330"/>
              <a:chOff x="1466849" y="380320"/>
              <a:chExt cx="12031203" cy="3826546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21D068B-EDAE-2B09-0C52-3807110CD594}"/>
                  </a:ext>
                </a:extLst>
              </p:cNvPr>
              <p:cNvSpPr/>
              <p:nvPr userDrawn="1"/>
            </p:nvSpPr>
            <p:spPr>
              <a:xfrm>
                <a:off x="1466850" y="875621"/>
                <a:ext cx="12031202" cy="333124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825F6B8-7F31-9F6F-6F40-4446D62B0C09}"/>
                  </a:ext>
                </a:extLst>
              </p:cNvPr>
              <p:cNvSpPr/>
              <p:nvPr userDrawn="1"/>
            </p:nvSpPr>
            <p:spPr>
              <a:xfrm>
                <a:off x="1466849" y="380320"/>
                <a:ext cx="12031202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110B156-7097-18AF-109C-9129C1D27D5C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68629EE-2788-3490-B87C-FE2A00069885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D13927A-0814-22EA-70B1-CD822828F18E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BEDD65C-96D1-E6E2-62CE-14973E1DB1B4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DD7FB8EE-5B3A-2DFB-6FDF-44E5B3D93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990005"/>
            <a:ext cx="10907016" cy="922516"/>
          </a:xfrm>
        </p:spPr>
        <p:txBody>
          <a:bodyPr tIns="182880"/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4786" y="3059961"/>
            <a:ext cx="3961039" cy="246738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6539386C-EDE8-05CD-6687-DDB57EB0D55D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5048250" y="3059960"/>
            <a:ext cx="6500116" cy="2467383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add table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150A47-3CDE-6A2F-544A-5F98134DF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829F0F-DBDF-07B3-7893-FA37927FB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8B8345A-1B48-25C5-67AE-D78987BEF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38A89FC-B8CA-14B7-D2D8-E768D99D8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FF78B34-411F-1CA2-E7AE-72EE59FB9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F0324D9-6571-4E22-7F05-EB7C4C252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F5AD4638-F38E-56C0-D181-3C9488FAF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8BB575-A42F-625D-F8C0-71BACF90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654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2D7010-7DD7-3796-25B0-887F020F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E720C36-0F8D-D8C0-9900-9ABBBFF54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0494" y="1933575"/>
            <a:ext cx="3421255" cy="3661683"/>
          </a:xfrm>
          <a:prstGeom prst="roundRect">
            <a:avLst>
              <a:gd name="adj" fmla="val 9932"/>
            </a:avLst>
          </a:prstGeom>
          <a:solidFill>
            <a:schemeClr val="accent2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A4DA47-F1FE-347F-D205-7E5F76A50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71976" y="1933575"/>
            <a:ext cx="7174103" cy="3661683"/>
          </a:xfrm>
          <a:prstGeom prst="roundRect">
            <a:avLst>
              <a:gd name="adj" fmla="val 9932"/>
            </a:avLst>
          </a:prstGeom>
          <a:solidFill>
            <a:schemeClr val="accent6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38E9543-72F0-3B98-EBDB-95F36BA54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76292"/>
            <a:ext cx="10907016" cy="922516"/>
          </a:xfrm>
        </p:spPr>
        <p:txBody>
          <a:bodyPr tIns="182880"/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EF67B58-AA53-B48D-DD97-72B3116B22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1945" y="2343150"/>
            <a:ext cx="3062967" cy="2990850"/>
          </a:xfrm>
        </p:spPr>
        <p:txBody>
          <a:bodyPr/>
          <a:lstStyle>
            <a:lvl1pPr marL="2857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1pPr>
            <a:lvl2pPr marL="7429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2pPr>
            <a:lvl3pPr marL="12001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3pPr>
            <a:lvl4pPr marL="16573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4pPr>
            <a:lvl5pPr marL="21145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619626" y="2343150"/>
            <a:ext cx="6626226" cy="2994868"/>
          </a:xfrm>
        </p:spPr>
        <p:txBody>
          <a:bodyPr/>
          <a:lstStyle>
            <a:lvl1pPr marL="0" indent="0">
              <a:lnSpc>
                <a:spcPts val="1900"/>
              </a:lnSpc>
              <a:buNone/>
              <a:defRPr sz="1800"/>
            </a:lvl1pPr>
            <a:lvl2pPr>
              <a:lnSpc>
                <a:spcPts val="1900"/>
              </a:lnSpc>
              <a:defRPr sz="1800"/>
            </a:lvl2pPr>
            <a:lvl3pPr>
              <a:lnSpc>
                <a:spcPts val="1900"/>
              </a:lnSpc>
              <a:defRPr sz="1800"/>
            </a:lvl3pPr>
            <a:lvl4pPr>
              <a:lnSpc>
                <a:spcPts val="1900"/>
              </a:lnSpc>
              <a:defRPr sz="1800"/>
            </a:lvl4pPr>
            <a:lvl5pPr>
              <a:lnSpc>
                <a:spcPts val="19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299C66-96F4-78D6-A62C-38668D590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2A6D20-3BBC-4875-E1DD-C75389BF2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0375AD72-FEF2-7BD7-B33E-DE98FDD65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5C69E5E-6C22-57DA-0C62-9C6B3203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4542827-11B9-15CF-AB8E-86115BEF9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EF1536F-20D9-1950-220E-4E6B881E9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F8E904D7-AB01-FD2A-6191-37814CBD0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DD3E5-31DE-DE3C-B506-E5AF1EC6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0598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4">
            <a:extLst>
              <a:ext uri="{FF2B5EF4-FFF2-40B4-BE49-F238E27FC236}">
                <a16:creationId xmlns:a16="http://schemas.microsoft.com/office/drawing/2014/main" id="{5C92998A-0580-8711-F2CD-BA025D3B4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73457" y="3490004"/>
            <a:ext cx="2760781" cy="2636487"/>
            <a:chOff x="9757762" y="3673334"/>
            <a:chExt cx="2760781" cy="2636487"/>
          </a:xfrm>
          <a:solidFill>
            <a:schemeClr val="bg1">
              <a:alpha val="50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9E8E44-AD09-0DCB-79DA-F363143EB715}"/>
                </a:ext>
              </a:extLst>
            </p:cNvPr>
            <p:cNvSpPr/>
            <p:nvPr/>
          </p:nvSpPr>
          <p:spPr>
            <a:xfrm>
              <a:off x="9757762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0C32798-3973-1B39-EA92-336F776B7AA7}"/>
                </a:ext>
              </a:extLst>
            </p:cNvPr>
            <p:cNvSpPr/>
            <p:nvPr/>
          </p:nvSpPr>
          <p:spPr>
            <a:xfrm>
              <a:off x="10777316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F2D963B-D621-02DD-1619-684F4DC91490}"/>
                </a:ext>
              </a:extLst>
            </p:cNvPr>
            <p:cNvSpPr/>
            <p:nvPr/>
          </p:nvSpPr>
          <p:spPr>
            <a:xfrm>
              <a:off x="11796885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491E75D-715D-B554-6983-B8D0F0FF7ECE}"/>
                </a:ext>
              </a:extLst>
            </p:cNvPr>
            <p:cNvSpPr/>
            <p:nvPr/>
          </p:nvSpPr>
          <p:spPr>
            <a:xfrm>
              <a:off x="9757762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0BE3828-09E2-3B37-DAF2-0F1EF6FBB447}"/>
                </a:ext>
              </a:extLst>
            </p:cNvPr>
            <p:cNvSpPr/>
            <p:nvPr/>
          </p:nvSpPr>
          <p:spPr>
            <a:xfrm>
              <a:off x="10777316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1BD5FBB-6BCD-9E17-CA4C-DA3621F258BF}"/>
                </a:ext>
              </a:extLst>
            </p:cNvPr>
            <p:cNvSpPr/>
            <p:nvPr/>
          </p:nvSpPr>
          <p:spPr>
            <a:xfrm>
              <a:off x="11796885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D5227-34EB-06BB-7D33-8014F2DE4711}"/>
                </a:ext>
              </a:extLst>
            </p:cNvPr>
            <p:cNvSpPr/>
            <p:nvPr/>
          </p:nvSpPr>
          <p:spPr>
            <a:xfrm>
              <a:off x="9757762" y="5788920"/>
              <a:ext cx="503603" cy="503606"/>
            </a:xfrm>
            <a:custGeom>
              <a:avLst/>
              <a:gdLst>
                <a:gd name="connsiteX0" fmla="*/ 0 w 503603"/>
                <a:gd name="connsiteY0" fmla="*/ 251798 h 503606"/>
                <a:gd name="connsiteX1" fmla="*/ 251802 w 503603"/>
                <a:gd name="connsiteY1" fmla="*/ 0 h 503606"/>
                <a:gd name="connsiteX2" fmla="*/ 503604 w 503603"/>
                <a:gd name="connsiteY2" fmla="*/ 251798 h 503606"/>
                <a:gd name="connsiteX3" fmla="*/ 251802 w 503603"/>
                <a:gd name="connsiteY3" fmla="*/ 503606 h 503606"/>
                <a:gd name="connsiteX4" fmla="*/ 0 w 503603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6">
                  <a:moveTo>
                    <a:pt x="0" y="251798"/>
                  </a:moveTo>
                  <a:cubicBezTo>
                    <a:pt x="0" y="112736"/>
                    <a:pt x="112737" y="0"/>
                    <a:pt x="251802" y="0"/>
                  </a:cubicBezTo>
                  <a:cubicBezTo>
                    <a:pt x="390867" y="0"/>
                    <a:pt x="503604" y="112736"/>
                    <a:pt x="503604" y="251798"/>
                  </a:cubicBezTo>
                  <a:cubicBezTo>
                    <a:pt x="503604" y="390859"/>
                    <a:pt x="390869" y="503606"/>
                    <a:pt x="251802" y="503606"/>
                  </a:cubicBezTo>
                  <a:cubicBezTo>
                    <a:pt x="112734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A22BFF6-8FC1-1C45-6065-DDBFC3366BC5}"/>
                </a:ext>
              </a:extLst>
            </p:cNvPr>
            <p:cNvSpPr/>
            <p:nvPr/>
          </p:nvSpPr>
          <p:spPr>
            <a:xfrm>
              <a:off x="10777320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146F39A-3BE2-E627-E2A8-097C4BA7329F}"/>
                </a:ext>
              </a:extLst>
            </p:cNvPr>
            <p:cNvSpPr/>
            <p:nvPr/>
          </p:nvSpPr>
          <p:spPr>
            <a:xfrm>
              <a:off x="11796889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8722D0A-E5E5-85E8-8A98-85D9705F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1000" y="2282879"/>
            <a:ext cx="4269018" cy="3187700"/>
            <a:chOff x="1698171" y="691024"/>
            <a:chExt cx="4269018" cy="31877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6302B80-DDF6-B2B7-6559-5B19EDC98763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4269018" cy="3187700"/>
              <a:chOff x="1466850" y="380320"/>
              <a:chExt cx="4493564" cy="335537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CCE774-3C05-A473-EC2B-CC0477DD95B7}"/>
                  </a:ext>
                </a:extLst>
              </p:cNvPr>
              <p:cNvSpPr/>
              <p:nvPr userDrawn="1"/>
            </p:nvSpPr>
            <p:spPr>
              <a:xfrm>
                <a:off x="1466850" y="875619"/>
                <a:ext cx="4493564" cy="286007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2119DFF-8596-5767-9E16-1F5D2A0890B0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4493564" cy="495300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6202FE4-E23F-5D9F-6685-2591771D5E07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1CC1965-068E-9CDB-3C77-0B37519DC63E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5490BAC-795F-B586-F7A7-4DFB64162F77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93C3DAB-2ED3-29C3-4C46-70C1FE5C77D0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85C02728-7F58-1ED1-7B84-326CE837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077710"/>
            <a:ext cx="4269017" cy="2109186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23D7900-A764-0B16-7BED-F9EBD836A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934496" y="731509"/>
            <a:ext cx="6876503" cy="4739070"/>
            <a:chOff x="1698171" y="691024"/>
            <a:chExt cx="6876503" cy="473907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0DAD512-E415-2CBA-7F91-C6B058A5ADBD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6876503" cy="4739070"/>
              <a:chOff x="1466850" y="380320"/>
              <a:chExt cx="7238199" cy="4988342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21D068B-EDAE-2B09-0C52-3807110CD594}"/>
                  </a:ext>
                </a:extLst>
              </p:cNvPr>
              <p:cNvSpPr/>
              <p:nvPr userDrawn="1"/>
            </p:nvSpPr>
            <p:spPr>
              <a:xfrm>
                <a:off x="1466850" y="875621"/>
                <a:ext cx="7238199" cy="449304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825F6B8-7F31-9F6F-6F40-4446D62B0C09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7238199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110B156-7097-18AF-109C-9129C1D27D5C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68629EE-2788-3490-B87C-FE2A00069885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D13927A-0814-22EA-70B1-CD822828F18E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BEDD65C-96D1-E6E2-62CE-14973E1DB1B4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18AADC3C-8146-4144-3ABA-28E1B1F4AAD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934493" y="1202058"/>
            <a:ext cx="6876504" cy="4270248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DD2ED3-A6F4-FD7E-59F8-1FAE8FBBA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5256"/>
          <a:stretch/>
        </p:blipFill>
        <p:spPr>
          <a:xfrm rot="16200000">
            <a:off x="1495710" y="-1028662"/>
            <a:ext cx="2029124" cy="408644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8D3D389B-1A71-78E3-E524-47DEFE36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3E7AF89-C0F4-4BB7-8B68-933CBF0B3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Date Placeholder 3">
            <a:extLst>
              <a:ext uri="{FF2B5EF4-FFF2-40B4-BE49-F238E27FC236}">
                <a16:creationId xmlns:a16="http://schemas.microsoft.com/office/drawing/2014/main" id="{17933C8A-8E9F-F250-DAB7-5B1C82537C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824FC607-995F-898A-B4E2-471613831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2D6615CA-D60B-84EA-CBF6-70186E3CF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88C02DF0-EBE4-4C6F-CE9A-61B39F1F7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AFEE4071-4B5B-AFB4-B178-D09387257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3023153-9A4E-D9D3-6DE0-2D3EA610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521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85477807-ECB9-BBC9-E832-2FE89AC32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4746" y="327023"/>
            <a:ext cx="5931354" cy="5561465"/>
          </a:xfr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6000" dirty="0"/>
            </a:lvl1pPr>
          </a:lstStyle>
          <a:p>
            <a:pPr lvl="0" algn="ctr"/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66CFD9-87C8-0968-9FB0-CF7AE4F61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575684" y="1200589"/>
            <a:ext cx="3365366" cy="3804114"/>
            <a:chOff x="1698171" y="691024"/>
            <a:chExt cx="3365366" cy="38041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571AD75-22F7-E387-8455-0EE6231C2AA8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3365366" cy="3804114"/>
              <a:chOff x="1466850" y="380320"/>
              <a:chExt cx="3542380" cy="400420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4EBD37B-479C-8610-9921-3DD1D3B53203}"/>
                  </a:ext>
                </a:extLst>
              </p:cNvPr>
              <p:cNvSpPr/>
              <p:nvPr userDrawn="1"/>
            </p:nvSpPr>
            <p:spPr>
              <a:xfrm>
                <a:off x="1466850" y="875620"/>
                <a:ext cx="3542380" cy="350890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E9DA007-4D12-4E50-8A2A-BFEB557D2755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3542380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3696F41-7A57-6A71-48E0-57DC0FD1F45D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29B518BB-BA01-734C-8F35-C569614E32EE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20CA477C-B13C-EF0B-F67F-CF0F4D703D69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ADDCC6C-0428-0F66-95AF-F34D60323CEB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7199" y="1788339"/>
            <a:ext cx="3103201" cy="3092539"/>
          </a:xfrm>
        </p:spPr>
        <p:txBody>
          <a:bodyPr tIns="0" bIns="0" anchor="ctr"/>
          <a:lstStyle>
            <a:lvl1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DDDB5-9047-790A-C8B0-D67E44B72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9A5963-0FEC-D9BF-54CB-A3D6D118A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27DBEC2-F0F7-1E8A-EDBA-2EB379509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47C04A-7458-C36D-EE89-0C1F41AF3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C13B35D-F747-92EE-37C0-27E1CA8B5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DD40548-01E2-C4C3-74D5-E53F4A1C3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021946D-D90D-3F7E-3E92-78C7E120A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97D881-DBBF-010E-A63C-99B4B0D41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2057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4">
            <a:extLst>
              <a:ext uri="{FF2B5EF4-FFF2-40B4-BE49-F238E27FC236}">
                <a16:creationId xmlns:a16="http://schemas.microsoft.com/office/drawing/2014/main" id="{5C92998A-0580-8711-F2CD-BA025D3B4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73457" y="3490004"/>
            <a:ext cx="2760781" cy="2636487"/>
            <a:chOff x="9757762" y="3673334"/>
            <a:chExt cx="2760781" cy="2636487"/>
          </a:xfrm>
          <a:solidFill>
            <a:schemeClr val="bg1">
              <a:alpha val="50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9E8E44-AD09-0DCB-79DA-F363143EB715}"/>
                </a:ext>
              </a:extLst>
            </p:cNvPr>
            <p:cNvSpPr/>
            <p:nvPr/>
          </p:nvSpPr>
          <p:spPr>
            <a:xfrm>
              <a:off x="9757762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0C32798-3973-1B39-EA92-336F776B7AA7}"/>
                </a:ext>
              </a:extLst>
            </p:cNvPr>
            <p:cNvSpPr/>
            <p:nvPr/>
          </p:nvSpPr>
          <p:spPr>
            <a:xfrm>
              <a:off x="10777316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F2D963B-D621-02DD-1619-684F4DC91490}"/>
                </a:ext>
              </a:extLst>
            </p:cNvPr>
            <p:cNvSpPr/>
            <p:nvPr/>
          </p:nvSpPr>
          <p:spPr>
            <a:xfrm>
              <a:off x="11796885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491E75D-715D-B554-6983-B8D0F0FF7ECE}"/>
                </a:ext>
              </a:extLst>
            </p:cNvPr>
            <p:cNvSpPr/>
            <p:nvPr/>
          </p:nvSpPr>
          <p:spPr>
            <a:xfrm>
              <a:off x="9757762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0BE3828-09E2-3B37-DAF2-0F1EF6FBB447}"/>
                </a:ext>
              </a:extLst>
            </p:cNvPr>
            <p:cNvSpPr/>
            <p:nvPr/>
          </p:nvSpPr>
          <p:spPr>
            <a:xfrm>
              <a:off x="10777316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1BD5FBB-6BCD-9E17-CA4C-DA3621F258BF}"/>
                </a:ext>
              </a:extLst>
            </p:cNvPr>
            <p:cNvSpPr/>
            <p:nvPr/>
          </p:nvSpPr>
          <p:spPr>
            <a:xfrm>
              <a:off x="11796885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D5227-34EB-06BB-7D33-8014F2DE4711}"/>
                </a:ext>
              </a:extLst>
            </p:cNvPr>
            <p:cNvSpPr/>
            <p:nvPr/>
          </p:nvSpPr>
          <p:spPr>
            <a:xfrm>
              <a:off x="9757762" y="5788920"/>
              <a:ext cx="503603" cy="503606"/>
            </a:xfrm>
            <a:custGeom>
              <a:avLst/>
              <a:gdLst>
                <a:gd name="connsiteX0" fmla="*/ 0 w 503603"/>
                <a:gd name="connsiteY0" fmla="*/ 251798 h 503606"/>
                <a:gd name="connsiteX1" fmla="*/ 251802 w 503603"/>
                <a:gd name="connsiteY1" fmla="*/ 0 h 503606"/>
                <a:gd name="connsiteX2" fmla="*/ 503604 w 503603"/>
                <a:gd name="connsiteY2" fmla="*/ 251798 h 503606"/>
                <a:gd name="connsiteX3" fmla="*/ 251802 w 503603"/>
                <a:gd name="connsiteY3" fmla="*/ 503606 h 503606"/>
                <a:gd name="connsiteX4" fmla="*/ 0 w 503603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6">
                  <a:moveTo>
                    <a:pt x="0" y="251798"/>
                  </a:moveTo>
                  <a:cubicBezTo>
                    <a:pt x="0" y="112736"/>
                    <a:pt x="112737" y="0"/>
                    <a:pt x="251802" y="0"/>
                  </a:cubicBezTo>
                  <a:cubicBezTo>
                    <a:pt x="390867" y="0"/>
                    <a:pt x="503604" y="112736"/>
                    <a:pt x="503604" y="251798"/>
                  </a:cubicBezTo>
                  <a:cubicBezTo>
                    <a:pt x="503604" y="390859"/>
                    <a:pt x="390869" y="503606"/>
                    <a:pt x="251802" y="503606"/>
                  </a:cubicBezTo>
                  <a:cubicBezTo>
                    <a:pt x="112734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A22BFF6-8FC1-1C45-6065-DDBFC3366BC5}"/>
                </a:ext>
              </a:extLst>
            </p:cNvPr>
            <p:cNvSpPr/>
            <p:nvPr/>
          </p:nvSpPr>
          <p:spPr>
            <a:xfrm>
              <a:off x="10777320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146F39A-3BE2-E627-E2A8-097C4BA7329F}"/>
                </a:ext>
              </a:extLst>
            </p:cNvPr>
            <p:cNvSpPr/>
            <p:nvPr/>
          </p:nvSpPr>
          <p:spPr>
            <a:xfrm>
              <a:off x="11796889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8722D0A-E5E5-85E8-8A98-85D9705F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1000" y="2282879"/>
            <a:ext cx="4269018" cy="3187700"/>
            <a:chOff x="1698171" y="691024"/>
            <a:chExt cx="4269018" cy="31877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6302B80-DDF6-B2B7-6559-5B19EDC98763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4269018" cy="3187700"/>
              <a:chOff x="1466850" y="380320"/>
              <a:chExt cx="4493564" cy="335537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CCE774-3C05-A473-EC2B-CC0477DD95B7}"/>
                  </a:ext>
                </a:extLst>
              </p:cNvPr>
              <p:cNvSpPr/>
              <p:nvPr userDrawn="1"/>
            </p:nvSpPr>
            <p:spPr>
              <a:xfrm>
                <a:off x="1466850" y="875619"/>
                <a:ext cx="4493564" cy="286007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2119DFF-8596-5767-9E16-1F5D2A0890B0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4493564" cy="495300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6202FE4-E23F-5D9F-6685-2591771D5E07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1CC1965-068E-9CDB-3C77-0B37519DC63E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5490BAC-795F-B586-F7A7-4DFB64162F77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93C3DAB-2ED3-29C3-4C46-70C1FE5C77D0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85C02728-7F58-1ED1-7B84-326CE837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077710"/>
            <a:ext cx="4269017" cy="2109186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23D7900-A764-0B16-7BED-F9EBD836A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934496" y="731509"/>
            <a:ext cx="6876503" cy="4739070"/>
            <a:chOff x="1698171" y="691024"/>
            <a:chExt cx="6876503" cy="473907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0DAD512-E415-2CBA-7F91-C6B058A5ADBD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6876503" cy="4739070"/>
              <a:chOff x="1466850" y="380320"/>
              <a:chExt cx="7238199" cy="4988342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21D068B-EDAE-2B09-0C52-3807110CD594}"/>
                  </a:ext>
                </a:extLst>
              </p:cNvPr>
              <p:cNvSpPr/>
              <p:nvPr userDrawn="1"/>
            </p:nvSpPr>
            <p:spPr>
              <a:xfrm>
                <a:off x="1466850" y="875621"/>
                <a:ext cx="7238199" cy="449304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825F6B8-7F31-9F6F-6F40-4446D62B0C09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7238199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110B156-7097-18AF-109C-9129C1D27D5C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68629EE-2788-3490-B87C-FE2A00069885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D13927A-0814-22EA-70B1-CD822828F18E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BEDD65C-96D1-E6E2-62CE-14973E1DB1B4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34495" y="1202058"/>
            <a:ext cx="6876502" cy="42685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DD2ED3-A6F4-FD7E-59F8-1FAE8FBBA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5256"/>
          <a:stretch/>
        </p:blipFill>
        <p:spPr>
          <a:xfrm rot="16200000">
            <a:off x="1495710" y="-1028662"/>
            <a:ext cx="2029124" cy="408644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8D3D389B-1A71-78E3-E524-47DEFE36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3E7AF89-C0F4-4BB7-8B68-933CBF0B3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Date Placeholder 3">
            <a:extLst>
              <a:ext uri="{FF2B5EF4-FFF2-40B4-BE49-F238E27FC236}">
                <a16:creationId xmlns:a16="http://schemas.microsoft.com/office/drawing/2014/main" id="{17933C8A-8E9F-F250-DAB7-5B1C82537C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824FC607-995F-898A-B4E2-471613831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2D6615CA-D60B-84EA-CBF6-70186E3CF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88C02DF0-EBE4-4C6F-CE9A-61B39F1F7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AFEE4071-4B5B-AFB4-B178-D09387257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3023153-9A4E-D9D3-6DE0-2D3EA610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7152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DD1964D-F9CA-9278-BD33-03FD979E6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9857CF-1C39-27BB-9B6B-6A0C1DD0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B31A7E-FD72-B42E-26A8-319F776C10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4/17/2024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2487FC0-E254-7086-CC55-D7BFCEACE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F41C3E4-FF61-A611-F912-98F344213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B15F18C-70F5-E214-E8DA-4CFAE27FE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A727095-DB42-91AA-4BB8-1CE63D89B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89DC3C-8238-2625-2CBD-974CA4F81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D8EA3-B846-4160-95E9-486302147031}" type="datetime1">
              <a:rPr lang="en-US" smtClean="0"/>
              <a:t>4/17/2024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80" r:id="rId2"/>
    <p:sldLayoutId id="2147483672" r:id="rId3"/>
    <p:sldLayoutId id="2147483673" r:id="rId4"/>
    <p:sldLayoutId id="2147483674" r:id="rId5"/>
    <p:sldLayoutId id="2147483649" r:id="rId6"/>
    <p:sldLayoutId id="2147483675" r:id="rId7"/>
    <p:sldLayoutId id="2147483676" r:id="rId8"/>
    <p:sldLayoutId id="2147483664" r:id="rId9"/>
    <p:sldLayoutId id="2147483677" r:id="rId10"/>
    <p:sldLayoutId id="2147483678" r:id="rId11"/>
    <p:sldLayoutId id="2147483681" r:id="rId12"/>
    <p:sldLayoutId id="2147483679" r:id="rId13"/>
    <p:sldLayoutId id="2147483662" r:id="rId14"/>
    <p:sldLayoutId id="2147483655" r:id="rId1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4852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9686" y="1209643"/>
            <a:ext cx="8508273" cy="4968000"/>
          </a:xfrm>
        </p:spPr>
        <p:txBody>
          <a:bodyPr/>
          <a:lstStyle/>
          <a:p>
            <a:r>
              <a:rPr lang="en-US" dirty="0"/>
              <a:t>1 Peter 1:13-19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9686" y="1209643"/>
            <a:ext cx="8508273" cy="450309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6000" dirty="0"/>
              <a:t>Check Cashing Policy:</a:t>
            </a:r>
            <a:br>
              <a:rPr lang="en-US" sz="6000" dirty="0"/>
            </a:br>
            <a:r>
              <a:rPr lang="en-US" sz="6000" dirty="0"/>
              <a:t>To err is human</a:t>
            </a:r>
            <a:br>
              <a:rPr lang="en-US" sz="6000" dirty="0"/>
            </a:br>
            <a:r>
              <a:rPr lang="en-US" sz="6000" dirty="0"/>
              <a:t>To forgive, $10.00</a:t>
            </a:r>
          </a:p>
        </p:txBody>
      </p:sp>
    </p:spTree>
    <p:extLst>
      <p:ext uri="{BB962C8B-B14F-4D97-AF65-F5344CB8AC3E}">
        <p14:creationId xmlns:p14="http://schemas.microsoft.com/office/powerpoint/2010/main" val="2785654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159380"/>
            <a:ext cx="10907016" cy="1162882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6000" dirty="0"/>
              <a:t>Why Should We Forgive?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350" y="1322262"/>
            <a:ext cx="10907016" cy="5250554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Jesus said it is essential to our entering Heaven – Matthew 614,15 “if you do not forgive men their trespasses, neither will your Father forgive your trespasses.”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Score keeping requires too much of our time, and Jesus taught against it – Matthew 18:21,22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Because Holding a grudge only prolongs your own suffering – Leviticus 19:18 “nor bear any grudge against the children of your people”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An unforgiving attitude makes you less attractive to others -   People tend to shy away from those who bear grudges.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An unforgiving attitude gives other people control over you -   They are deciding  how you will feel.</a:t>
            </a:r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159380"/>
            <a:ext cx="10907016" cy="1162882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6000" dirty="0"/>
              <a:t>Can You Forgive And Forget?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350" y="1322262"/>
            <a:ext cx="10907016" cy="5250554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Tend to forget our own faults – Proverbs 21:2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God says we can forgive and forget- Ephesians 4:32</a:t>
            </a:r>
          </a:p>
          <a:p>
            <a:pPr>
              <a:lnSpc>
                <a:spcPct val="100000"/>
              </a:lnSpc>
            </a:pPr>
            <a:r>
              <a:rPr lang="en-US" sz="5400" dirty="0">
                <a:solidFill>
                  <a:prstClr val="black"/>
                </a:solidFill>
                <a:latin typeface="Jumble"/>
                <a:ea typeface="+mj-ea"/>
                <a:cs typeface="+mj-cs"/>
              </a:rPr>
              <a:t>Need A Little Help Forgiving</a:t>
            </a:r>
            <a:r>
              <a:rPr lang="en-US" sz="6000" dirty="0">
                <a:solidFill>
                  <a:prstClr val="black"/>
                </a:solidFill>
                <a:latin typeface="Jumble"/>
                <a:ea typeface="+mj-ea"/>
                <a:cs typeface="+mj-cs"/>
              </a:rPr>
              <a:t>?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God commands it – Matthew 6:14,15 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Romans 12:17-21 “Repay no one evil for evil…do not avenge yourselves, but rather give place to wrath; for it is written, "Vengeance is Mine, I will repay…”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Trust God – 1 John 5:3 – His aim is our ultimate good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Forgiving others shows strength of Character</a:t>
            </a:r>
          </a:p>
        </p:txBody>
      </p:sp>
    </p:spTree>
    <p:extLst>
      <p:ext uri="{BB962C8B-B14F-4D97-AF65-F5344CB8AC3E}">
        <p14:creationId xmlns:p14="http://schemas.microsoft.com/office/powerpoint/2010/main" val="3593882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159380"/>
            <a:ext cx="10907016" cy="1162882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6000" dirty="0"/>
              <a:t>Need A Little Help Forgiving?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350" y="1322262"/>
            <a:ext cx="10907016" cy="5250554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By forgiving others you avoid the appearance of using a double standard;  one for self and another for others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Remember that your own faults are basically no different – Romans 3:23 “all have sinned and fall short of the glory of God”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Forgiving is consistent with the Practice of love – John 14:15 “If you love Me, keep My commandments.”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John 14:21 “he who loves Me will be loved by My Father”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John 14:23,24 “He who does not love Me does not keep My words”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1 John 2:4; 4:7-11; 5:2,3 “ this is the love of God, that we keep His commandments.”</a:t>
            </a:r>
          </a:p>
        </p:txBody>
      </p:sp>
    </p:spTree>
    <p:extLst>
      <p:ext uri="{BB962C8B-B14F-4D97-AF65-F5344CB8AC3E}">
        <p14:creationId xmlns:p14="http://schemas.microsoft.com/office/powerpoint/2010/main" val="369095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159380"/>
            <a:ext cx="10907016" cy="1162882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6000" dirty="0"/>
              <a:t>Do You Forgive?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350" y="1322262"/>
            <a:ext cx="10907016" cy="5250554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Do you rejoice at the forgiven’s misfortunes?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Do you avoid the forgiven?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Are you friendly and kind toward the forgiven?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1 Peter 3:8,9 “Finally, all of you be of one mind, having compassion for one another; love as brothers, be tenderhearted, be courteous; 9 not returning evil for evil or reviling for reviling, but on the contrary blessing, knowing that you were called to this, that you may inherit a blessing.”</a:t>
            </a:r>
          </a:p>
        </p:txBody>
      </p:sp>
    </p:spTree>
    <p:extLst>
      <p:ext uri="{BB962C8B-B14F-4D97-AF65-F5344CB8AC3E}">
        <p14:creationId xmlns:p14="http://schemas.microsoft.com/office/powerpoint/2010/main" val="4208767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0" end="4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charRg st="120" end="4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charRg st="120" end="4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charRg st="120" end="4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159380"/>
            <a:ext cx="10907016" cy="1162882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6000" dirty="0"/>
              <a:t>CRITERIA FOR FORGIVING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350" y="1159299"/>
            <a:ext cx="10907016" cy="5431623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Ephesians 4:32 “forgiving one another, just as God in Christ forgave you.”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Colossians 3:12,13 “even as Christ forgave you, so you also must do.”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How Has Christ Forgiven Us?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Has He held a grudge?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What condition would we be in if Christ brought up everything we have done?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Divine forgiveness does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3200" dirty="0"/>
              <a:t> do this!  Hebrews 8:8-12</a:t>
            </a:r>
          </a:p>
        </p:txBody>
      </p:sp>
    </p:spTree>
    <p:extLst>
      <p:ext uri="{BB962C8B-B14F-4D97-AF65-F5344CB8AC3E}">
        <p14:creationId xmlns:p14="http://schemas.microsoft.com/office/powerpoint/2010/main" val="1590298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159380"/>
            <a:ext cx="10907016" cy="1162882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6000" dirty="0"/>
              <a:t>CRITERIA FOR FORGIVING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350" y="1159299"/>
            <a:ext cx="10907016" cy="5431623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Jeremiah 31:31-34 “Their sins and their lawless deeds I will remember no more!” </a:t>
            </a:r>
          </a:p>
          <a:p>
            <a:pPr algn="ctr">
              <a:lnSpc>
                <a:spcPct val="100000"/>
              </a:lnSpc>
            </a:pP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</a:t>
            </a:r>
            <a:r>
              <a:rPr lang="en-US" sz="4000" dirty="0"/>
              <a:t> we would be forgiven (i.e. sins remembered against us no more), we must 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FORGIVE</a:t>
            </a:r>
            <a:r>
              <a:rPr lang="en-US" sz="4000" dirty="0"/>
              <a:t> (i.e. sins remembered against them no more!)</a:t>
            </a:r>
          </a:p>
          <a:p>
            <a:pPr algn="ctr">
              <a:lnSpc>
                <a:spcPct val="100000"/>
              </a:lnSpc>
            </a:pPr>
            <a:r>
              <a:rPr lang="en-US" sz="4000" dirty="0"/>
              <a:t>May our God help us to be 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HIM </a:t>
            </a:r>
            <a:r>
              <a:rPr lang="en-US" sz="4000" dirty="0"/>
              <a:t>in every way!</a:t>
            </a:r>
          </a:p>
        </p:txBody>
      </p:sp>
    </p:spTree>
    <p:extLst>
      <p:ext uri="{BB962C8B-B14F-4D97-AF65-F5344CB8AC3E}">
        <p14:creationId xmlns:p14="http://schemas.microsoft.com/office/powerpoint/2010/main" val="93797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Custom">
  <a:themeElements>
    <a:clrScheme name="Custom 89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8698DA"/>
      </a:accent1>
      <a:accent2>
        <a:srgbClr val="9EE0F8"/>
      </a:accent2>
      <a:accent3>
        <a:srgbClr val="C1F088"/>
      </a:accent3>
      <a:accent4>
        <a:srgbClr val="A4E4D2"/>
      </a:accent4>
      <a:accent5>
        <a:srgbClr val="FFBF8F"/>
      </a:accent5>
      <a:accent6>
        <a:srgbClr val="FABBB0"/>
      </a:accent6>
      <a:hlink>
        <a:srgbClr val="56C7AA"/>
      </a:hlink>
      <a:folHlink>
        <a:srgbClr val="59A8D1"/>
      </a:folHlink>
    </a:clrScheme>
    <a:fontScheme name="Custom 74">
      <a:majorFont>
        <a:latin typeface="Jumble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596226_Win32_SL_V6" id="{D9DA734B-CC3F-4DBB-B6FE-0BB140309365}" vid="{69AD8D68-423B-4DFD-8A07-EF38EEF8EB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89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8698DA"/>
    </a:accent1>
    <a:accent2>
      <a:srgbClr val="9EE0F8"/>
    </a:accent2>
    <a:accent3>
      <a:srgbClr val="C1F088"/>
    </a:accent3>
    <a:accent4>
      <a:srgbClr val="A4E4D2"/>
    </a:accent4>
    <a:accent5>
      <a:srgbClr val="FFBF8F"/>
    </a:accent5>
    <a:accent6>
      <a:srgbClr val="FABBB0"/>
    </a:accent6>
    <a:hlink>
      <a:srgbClr val="56C7AA"/>
    </a:hlink>
    <a:folHlink>
      <a:srgbClr val="59A8D1"/>
    </a:folHlink>
  </a:clrScheme>
</a:themeOverride>
</file>

<file path=ppt/theme/themeOverride2.xml><?xml version="1.0" encoding="utf-8"?>
<a:themeOverride xmlns:a="http://schemas.openxmlformats.org/drawingml/2006/main">
  <a:clrScheme name="Custom 89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8698DA"/>
    </a:accent1>
    <a:accent2>
      <a:srgbClr val="9EE0F8"/>
    </a:accent2>
    <a:accent3>
      <a:srgbClr val="C1F088"/>
    </a:accent3>
    <a:accent4>
      <a:srgbClr val="A4E4D2"/>
    </a:accent4>
    <a:accent5>
      <a:srgbClr val="FFBF8F"/>
    </a:accent5>
    <a:accent6>
      <a:srgbClr val="FABBB0"/>
    </a:accent6>
    <a:hlink>
      <a:srgbClr val="56C7AA"/>
    </a:hlink>
    <a:folHlink>
      <a:srgbClr val="59A8D1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BF1A99-35F0-4B73-B737-B4DCDCD8CA5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55A16D6-EDBE-419D-AF8F-74F00E41AF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093E94-C176-4FB3-93BB-02AEE1FEC2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Fluorescent presentation</Template>
  <TotalTime>71</TotalTime>
  <Words>575</Words>
  <Application>Microsoft Office PowerPoint</Application>
  <PresentationFormat>Widescreen</PresentationFormat>
  <Paragraphs>47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Century Gothic</vt:lpstr>
      <vt:lpstr>Jumble</vt:lpstr>
      <vt:lpstr>Custom</vt:lpstr>
      <vt:lpstr>PowerPoint Presentation</vt:lpstr>
      <vt:lpstr>1 Peter 1:13-19</vt:lpstr>
      <vt:lpstr>Check Cashing Policy: To err is human To forgive, $10.00</vt:lpstr>
      <vt:lpstr>Why Should We Forgive?</vt:lpstr>
      <vt:lpstr>Can You Forgive And Forget?</vt:lpstr>
      <vt:lpstr>Need A Little Help Forgiving?</vt:lpstr>
      <vt:lpstr>Do You Forgive?</vt:lpstr>
      <vt:lpstr>CRITERIA FOR FORGIVING </vt:lpstr>
      <vt:lpstr>CRITERIA FOR FORGIVING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9</cp:revision>
  <dcterms:created xsi:type="dcterms:W3CDTF">2024-04-17T18:01:58Z</dcterms:created>
  <dcterms:modified xsi:type="dcterms:W3CDTF">2024-04-17T19:13:43Z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